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6858000" cy="9144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305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8033" tIns="49016" rIns="98033" bIns="49016" rtlCol="0"/>
          <a:lstStyle>
            <a:lvl1pPr algn="l">
              <a:defRPr sz="13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589" y="1"/>
            <a:ext cx="3169920" cy="481727"/>
          </a:xfrm>
          <a:prstGeom prst="rect">
            <a:avLst/>
          </a:prstGeom>
        </p:spPr>
        <p:txBody>
          <a:bodyPr vert="horz" lIns="98033" tIns="49016" rIns="98033" bIns="49016" rtlCol="0"/>
          <a:lstStyle>
            <a:lvl1pPr algn="r">
              <a:defRPr sz="1300"/>
            </a:lvl1pPr>
          </a:lstStyle>
          <a:p>
            <a:fld id="{1C9A67DD-340A-43F9-81C9-085153D553E4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8033" tIns="49016" rIns="98033" bIns="49016" rtlCol="0" anchor="b"/>
          <a:lstStyle>
            <a:lvl1pPr algn="l">
              <a:defRPr sz="13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589" y="9119475"/>
            <a:ext cx="3169920" cy="481726"/>
          </a:xfrm>
          <a:prstGeom prst="rect">
            <a:avLst/>
          </a:prstGeom>
        </p:spPr>
        <p:txBody>
          <a:bodyPr vert="horz" lIns="98033" tIns="49016" rIns="98033" bIns="49016" rtlCol="0" anchor="b"/>
          <a:lstStyle>
            <a:lvl1pPr algn="r">
              <a:defRPr sz="1300"/>
            </a:lvl1pPr>
          </a:lstStyle>
          <a:p>
            <a:fld id="{61447A5C-BEE2-4ADA-8900-C48F134E62D4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41280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7107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2690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8601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9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3625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122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3731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57781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10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32656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1644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ED02-5659-4DD2-84CA-DBC01F3D901A}" type="datetimeFigureOut">
              <a:rPr lang="es-GT" smtClean="0"/>
              <a:t>29/04/2024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6F443-6E32-4B7A-B298-684C08BA6EF6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2826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6" y="2304084"/>
            <a:ext cx="6799346" cy="5214316"/>
          </a:xfrm>
          <a:prstGeom prst="rect">
            <a:avLst/>
          </a:prstGeom>
        </p:spPr>
      </p:pic>
      <p:sp>
        <p:nvSpPr>
          <p:cNvPr id="10" name="Título 1"/>
          <p:cNvSpPr txBox="1">
            <a:spLocks/>
          </p:cNvSpPr>
          <p:nvPr/>
        </p:nvSpPr>
        <p:spPr>
          <a:xfrm>
            <a:off x="624174" y="8653986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1 Ley de Acceso a la Información Pública)</a:t>
            </a:r>
          </a:p>
          <a:p>
            <a:r>
              <a:rPr lang="es-GT" sz="900" b="1" dirty="0"/>
              <a:t>ESTRUCTURA ORGANICA DE LA ASOCIACIÓN</a:t>
            </a:r>
          </a:p>
          <a:p>
            <a:r>
              <a:rPr lang="es-GT" sz="900" b="1" dirty="0"/>
              <a:t>Vigente período 2024</a:t>
            </a:r>
          </a:p>
          <a:p>
            <a:endParaRPr lang="es-GT" sz="900" b="1" dirty="0"/>
          </a:p>
        </p:txBody>
      </p:sp>
      <p:pic>
        <p:nvPicPr>
          <p:cNvPr id="11" name="Imagen 10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4173" y="8596837"/>
            <a:ext cx="5619048" cy="25714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619476" y="1361212"/>
            <a:ext cx="5619048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GT" sz="2500" b="1" dirty="0"/>
              <a:t>ESTRUCTURA ORGÁNICA</a:t>
            </a:r>
          </a:p>
        </p:txBody>
      </p:sp>
      <p:pic>
        <p:nvPicPr>
          <p:cNvPr id="7" name="Imagen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74" y="72891"/>
            <a:ext cx="5612130" cy="103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29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24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Coordinador Financiero</cp:lastModifiedBy>
  <cp:revision>12</cp:revision>
  <cp:lastPrinted>2020-02-21T18:21:29Z</cp:lastPrinted>
  <dcterms:created xsi:type="dcterms:W3CDTF">2018-09-12T19:20:11Z</dcterms:created>
  <dcterms:modified xsi:type="dcterms:W3CDTF">2024-04-29T21:01:13Z</dcterms:modified>
</cp:coreProperties>
</file>